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56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39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28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2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7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0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31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22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91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1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09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025092"/>
          </a:xfrm>
        </p:spPr>
        <p:txBody>
          <a:bodyPr>
            <a:normAutofit/>
          </a:bodyPr>
          <a:lstStyle/>
          <a:p>
            <a:r>
              <a:rPr lang="kk-K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 ПАЙДАЛАНУ 1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618509"/>
            <a:ext cx="6858000" cy="1600200"/>
          </a:xfrm>
        </p:spPr>
        <p:txBody>
          <a:bodyPr>
            <a:normAutofit lnSpcReduction="10000"/>
          </a:bodyPr>
          <a:lstStyle/>
          <a:p>
            <a:pPr indent="468000" algn="just">
              <a:lnSpc>
                <a:spcPct val="100000"/>
              </a:lnSpc>
              <a:spcBef>
                <a:spcPts val="0"/>
              </a:spcBef>
            </a:pP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«Автомобиль жолдарын пайдалану 1» пәні айрықша жағдайларда жолдарды пайдалануды; жолдарды пайдалану кезінде қозғалыс қауіпсіздігін қамтамасыз ету және ұйымдастыру; автомобиль жолдарын қайта жаңарту сұрақтарын қарастырады.</a:t>
            </a:r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593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7201"/>
          </a:xfrm>
        </p:spPr>
        <p:txBody>
          <a:bodyPr>
            <a:normAutofit/>
          </a:bodyPr>
          <a:lstStyle/>
          <a:p>
            <a:pPr indent="468000">
              <a:lnSpc>
                <a:spcPct val="100000"/>
              </a:lnSpc>
            </a:pPr>
            <a:r>
              <a:rPr lang="kk-KZ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 ӘДЕБИЕТТЕР ТІЗІМІ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2436"/>
            <a:ext cx="7886700" cy="4694527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Эксплутация автомобильных дорог: учебное пособие для автодорожных вузов / А.К. Киялбаев, С.Н. Киялбай – Москва-Алматы: МАДО, КазАДИ, 2017. – 342 с.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автомобильных дорог: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учебное пособие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И.Н.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Папакин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Омск: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ибАДИ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2013. – 84 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дорог, т.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учебник для студентов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 /А.П. Васильев – М.: Издательский центр «Академия», 2010 –320 с.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и содержание автомобильных дорог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/Под. ред. А.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2004.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1412-2005 Технические средства организации дорожного движения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794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20043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ЕРЕКШЕ ШАРТТЫ ЖА</a:t>
            </a:r>
            <a:r>
              <a:rPr lang="kk-K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ҒДАЙЛАРДА ЖОЛДЫ ПАЙДАЛАНУ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294908"/>
            <a:ext cx="7886700" cy="2369127"/>
          </a:xfrm>
        </p:spPr>
        <p:txBody>
          <a:bodyPr>
            <a:normAutofit fontScale="62500" lnSpcReduction="20000"/>
          </a:bodyPr>
          <a:lstStyle/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сурет – Жартылай қатаң төсемелер конструкцияларының түрлері: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ескі төсеме бетіне салынған асфальтобетон қабаты;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ірі қиыршықтастан құрастырылған жартылай қатаң төсеме;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 мөлшері арттырылған ұсақ дәнділі тығыз асфальтобетон (құйылған а/б);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құм ерітіндісімен сіңірілген қатаң қиыршықтас қабаты;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ескі төсеме;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битуммен өңделген ірі қиыршықтас;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цементпен немесе битуммен беріктірілген топырақ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1565565"/>
            <a:ext cx="73377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Таулы аймақтарда жолда пайдалану ерекшеліктері</a:t>
            </a:r>
            <a:endParaRPr lang="ru-RU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17" y="2188585"/>
            <a:ext cx="7016491" cy="17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52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20043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ЕРЕКШЕ ШАРТТЫ ЖА</a:t>
            </a:r>
            <a:r>
              <a:rPr lang="kk-K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ҒДАЙЛАРДА ЖОЛДЫ ПАЙДАЛАНУ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161310"/>
            <a:ext cx="7886700" cy="450272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Ескі жол жамылғысы бетіне жартылай қатаң төсеме салу технологиясы: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 6 см-ден жоғары қабатпен битуммен өңделген қиыршықтасты жаю, катоктармен нығыздау;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цемент-құм ерітіндісін дайындау немесе зауыттан жеткізу;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асфальттаратқыш немесе автогрейдермен жаю, шығыны 3,5 – 4 л/м</a:t>
            </a:r>
            <a:r>
              <a:rPr lang="kk-KZ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қиыршықтас дәндері көрінгенше пневмо дөңгелекті катоктармен ерітіндіні сіңіре отыра нығыздау;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минуттан кейін пнево дөңгелекті катоктармен нығыздау арқылы асфальтобетон қоспасын жаю;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тегіс білікті катоктармен нығыздау;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сағаттан соң қозғалысты ашу.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1565565"/>
            <a:ext cx="73377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Таулы аймақтарда жолда пайдалану ерекшеліктері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726344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89709"/>
            <a:ext cx="7886700" cy="5387254"/>
          </a:xfrm>
        </p:spPr>
        <p:txBody>
          <a:bodyPr>
            <a:normAutofit fontScale="77500" lnSpcReduction="20000"/>
          </a:bodyPr>
          <a:lstStyle/>
          <a:p>
            <a:pPr marL="0" indent="468000">
              <a:buNone/>
            </a:pPr>
            <a:r>
              <a:rPr lang="kk-KZ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 </a:t>
            </a:r>
            <a:r>
              <a:rPr lang="kk-KZ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қыртысының ығысумен күресу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 тәсілдер: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асты және үсті су ағындарын реттеу;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 қыртысын (рельефін) өзгерту;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ұстағыш құрылымдар жасау;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 физикалық механикалық қасиеттерін өзгерту;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қыртысы ығысатын аймақтарда арнайы тәртіп тағайындау.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buNone/>
            </a:pPr>
            <a:r>
              <a:rPr lang="kk-KZ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асты және үсті су ағындарын реттеуге қолданылатын шаралар: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құламалар мен еңістіктерді пішіндеу;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 әкету және тау беткейіне арықтар, су жинағыш науалар жасау;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шөп және талдар егу;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горизонтальды және тік дренаждар жасау.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298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849091"/>
            <a:ext cx="7886700" cy="498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сурет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Тау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етегіндегі арықтардың көлденең профильдері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45" y="552449"/>
            <a:ext cx="6123710" cy="38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719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317</Words>
  <Application>Microsoft Office PowerPoint</Application>
  <PresentationFormat>Экран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АВТОМОБИЛЬ ЖОЛДАРЫН ПАЙДАЛАНУ 1</vt:lpstr>
      <vt:lpstr>ҰСЫНЫЛҒАН ӘДЕБИЕТТЕР ТІЗІМІ</vt:lpstr>
      <vt:lpstr>ЕРЕКШЕ ШАРТТЫ ЖАҒДАЙЛАРДА ЖОЛДЫ ПАЙДАЛАНУ</vt:lpstr>
      <vt:lpstr>ЕРЕКШЕ ШАРТТЫ ЖАҒДАЙЛАРДА ЖОЛДЫ ПАЙДАЛАНУ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4</cp:revision>
  <dcterms:created xsi:type="dcterms:W3CDTF">2020-10-31T03:01:05Z</dcterms:created>
  <dcterms:modified xsi:type="dcterms:W3CDTF">2020-10-31T03:48:23Z</dcterms:modified>
</cp:coreProperties>
</file>